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354"/>
    <a:srgbClr val="006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54"/>
  </p:normalViewPr>
  <p:slideViewPr>
    <p:cSldViewPr snapToGrid="0">
      <p:cViewPr varScale="1">
        <p:scale>
          <a:sx n="87" d="100"/>
          <a:sy n="87" d="100"/>
        </p:scale>
        <p:origin x="22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niebo, zewnętrzne, dzień&#10;&#10;Opis wygenerowany automatycznie">
            <a:extLst>
              <a:ext uri="{FF2B5EF4-FFF2-40B4-BE49-F238E27FC236}">
                <a16:creationId xmlns:a16="http://schemas.microsoft.com/office/drawing/2014/main" id="{77FFCDA7-27F3-5DC5-08BC-8AC9CF7F3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4" t="153" r="-314" b="43499"/>
          <a:stretch/>
        </p:blipFill>
        <p:spPr>
          <a:xfrm>
            <a:off x="1" y="1379349"/>
            <a:ext cx="12222942" cy="5478651"/>
          </a:xfrm>
          <a:prstGeom prst="rect">
            <a:avLst/>
          </a:prstGeom>
        </p:spPr>
      </p:pic>
      <p:pic>
        <p:nvPicPr>
          <p:cNvPr id="10" name="Obraz 9" descr="Obraz zawierający rozmycie&#10;&#10;Opis wygenerowany automatycznie">
            <a:extLst>
              <a:ext uri="{FF2B5EF4-FFF2-40B4-BE49-F238E27FC236}">
                <a16:creationId xmlns:a16="http://schemas.microsoft.com/office/drawing/2014/main" id="{3803B618-E575-46A7-13DE-B17D6121D1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7198" y="371475"/>
            <a:ext cx="5554802" cy="477713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AA92665-63F0-D67C-01EA-6A71B519A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88" y="2497480"/>
            <a:ext cx="5772150" cy="238760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rgbClr val="00618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2E7DC6-274B-9F0F-C637-0AFDAA94B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088" y="5025844"/>
            <a:ext cx="577215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C43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8D95D85-7F41-EFC9-11D3-EDF5708CB9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088" y="720949"/>
            <a:ext cx="4047629" cy="9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0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C0B59-C170-7772-E8E4-C0F9EC57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E1F010-B1AF-C9B4-7771-DF7FC437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3ADA93-F34B-9DFE-EFB6-AEE3CCE2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01439B-2A3D-2F58-AE45-17BE85E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9392A0-AD54-172B-1D56-E58D45FC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0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8F2BF86-A16E-0164-E350-5B103E171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E9D71CC-6799-2095-5D5C-3772B1C1C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474388-43E6-0214-1D5A-33523C5C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0B80F3-82F3-AF6A-28C6-DD4928BF9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35796D-38BF-B4A5-7EFC-3A34E8F4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64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381AE-BB98-F787-8122-FFD6817E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9DBAD-EDB0-F1DA-E74C-DFB3F1AFD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DCB499-E71D-8E83-DB63-3B264CF8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3124C2-7A5F-ED08-CE3B-CCBC4F97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CF7257-0357-88A9-9D44-88826289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894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A696E-A833-C338-AE3E-1B09F918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F2E69E-AF3D-A353-E0DB-B6E52569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658B03-1CF5-6632-AA31-5E6C449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54E692-1962-4160-D855-0C781272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69A93C-4DC2-5ABD-71C9-6AEBD0A5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81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C4E1C-9BDD-351E-E593-911ECD9F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491265-D83A-7C8C-B775-F2DB371AD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0115E-5362-CE25-9F76-CDD1B2892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C697E4C-88B7-7C51-DEDB-727E49B4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2FD4C6-23BD-0F6A-4061-548ACD6F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60D40C-F17A-32AD-3281-1047AAE3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89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95AAF1-47BE-CFA5-5386-821219B0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0E39D1-E86E-1BAF-2956-06EC4176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DF2217-FEA4-6A72-41BC-D217F9B6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27CD047-AD74-B305-00C7-082890DC5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E29221-7EF1-222E-00B5-020B61CC6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57A53C3-043C-6ECE-B79E-2560FB299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0DED6F-1BEE-EBB6-E9F7-63215ACF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809075-554D-180F-DA96-DA6732E5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41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0167C2-9804-EFF3-99C3-C5E57012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474735C-7AB1-5AA0-FEAA-1612FB95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E80D3C-4BDE-D387-8D97-1D88CA74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AE0A2E5-52F4-65DE-D1EF-A1BC7410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85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55BE47B-57DC-7032-CAD4-9886FF9B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3C388AC-3964-0BF7-5587-0A8434F4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DEE88CB-8E57-93B0-67CC-51B3E474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8BC4E8-06D6-5BA4-B641-1C5966A6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35CF2A-6BEA-F81E-D14D-796EB8AE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8F239E-3769-B147-7CD4-4D78798E5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20EE23-44E7-82F7-3191-2815E16D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67C543-4D5A-6A78-ACFA-EEFC8458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0BE52C-AF28-D31C-930D-DE7FB105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06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8C8C63-EE66-6490-981D-9A20E6D1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305352-1E3F-CF62-C5AE-4CA047926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DD5B95-91AF-5DE1-10CB-369332DE0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C544CB-B787-B48A-23E7-83F3DFCE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FB9793-0C60-3046-B6C9-FE3A3E4EA342}" type="datetimeFigureOut">
              <a:rPr lang="pl-PL" smtClean="0"/>
              <a:t>9.10.2022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7D45D8-BA60-74D5-C2AB-52758070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6B768A-7F0F-E250-591C-E727CB5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7048-3C7E-D549-B872-2FC66E228A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18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318636-CF0B-26E7-F77D-A189E9DD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2" y="191191"/>
            <a:ext cx="11423379" cy="834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F332E1-8C3F-6FF8-1F56-CDDC3C525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62" y="1170878"/>
            <a:ext cx="11423379" cy="524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62F79E0-99F4-4A14-5BE0-6EA42A431C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14316" y="191191"/>
            <a:ext cx="1881492" cy="43107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4CF022F-ED49-1EAC-521B-13610A348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31451"/>
          <a:stretch/>
        </p:blipFill>
        <p:spPr>
          <a:xfrm>
            <a:off x="9735015" y="6426930"/>
            <a:ext cx="2456985" cy="431070"/>
          </a:xfrm>
          <a:prstGeom prst="rect">
            <a:avLst/>
          </a:prstGeom>
        </p:spPr>
      </p:pic>
      <p:pic>
        <p:nvPicPr>
          <p:cNvPr id="11" name="Obraz 10" descr="Obraz zawierający kula bilardowa&#10;&#10;Opis wygenerowany automatycznie">
            <a:extLst>
              <a:ext uri="{FF2B5EF4-FFF2-40B4-BE49-F238E27FC236}">
                <a16:creationId xmlns:a16="http://schemas.microsoft.com/office/drawing/2014/main" id="{8C2BF6C0-BEE6-3CAA-97CB-D11A11F75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36727" t="50602" b="7120"/>
          <a:stretch/>
        </p:blipFill>
        <p:spPr>
          <a:xfrm rot="4007707">
            <a:off x="-507855" y="5446517"/>
            <a:ext cx="1781430" cy="10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C43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4354"/>
        </a:buClr>
        <a:buFont typeface="Arial" panose="020B0604020202020204" pitchFamily="34" charset="0"/>
        <a:buChar char="•"/>
        <a:defRPr sz="2800" kern="1200">
          <a:solidFill>
            <a:srgbClr val="00618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4354"/>
        </a:buClr>
        <a:buFont typeface="Arial" panose="020B0604020202020204" pitchFamily="34" charset="0"/>
        <a:buChar char="•"/>
        <a:defRPr sz="2400" kern="1200">
          <a:solidFill>
            <a:srgbClr val="00618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4354"/>
        </a:buClr>
        <a:buFont typeface="Arial" panose="020B0604020202020204" pitchFamily="34" charset="0"/>
        <a:buChar char="•"/>
        <a:defRPr sz="2000" kern="1200">
          <a:solidFill>
            <a:srgbClr val="00618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4354"/>
        </a:buClr>
        <a:buFont typeface="Arial" panose="020B0604020202020204" pitchFamily="34" charset="0"/>
        <a:buChar char="•"/>
        <a:defRPr sz="1800" kern="1200">
          <a:solidFill>
            <a:srgbClr val="00618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4354"/>
        </a:buClr>
        <a:buFont typeface="Arial" panose="020B0604020202020204" pitchFamily="34" charset="0"/>
        <a:buChar char="•"/>
        <a:defRPr sz="1800" kern="1200">
          <a:solidFill>
            <a:srgbClr val="00618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6404A-412A-ADE5-DB9C-9D5290AC4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CC862D-2365-9340-F42B-6C09F1880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06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5FF21-62F5-5BB7-1014-D46B1FC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EEA336-C712-BF32-9F95-9CEA2E807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42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BEF2C-1F23-79E9-5B88-18FE3F89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BB6EE4-9D52-9682-CD9B-9043E522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54158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Promotion Plus</dc:creator>
  <cp:lastModifiedBy>Promotion Plus</cp:lastModifiedBy>
  <cp:revision>4</cp:revision>
  <dcterms:created xsi:type="dcterms:W3CDTF">2022-09-13T12:49:12Z</dcterms:created>
  <dcterms:modified xsi:type="dcterms:W3CDTF">2022-10-09T08:58:46Z</dcterms:modified>
</cp:coreProperties>
</file>